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68" r:id="rId2"/>
    <p:sldId id="600" r:id="rId3"/>
    <p:sldId id="601" r:id="rId4"/>
    <p:sldId id="602" r:id="rId5"/>
    <p:sldId id="589" r:id="rId6"/>
    <p:sldId id="605" r:id="rId7"/>
    <p:sldId id="604" r:id="rId8"/>
    <p:sldId id="433" r:id="rId9"/>
    <p:sldId id="607" r:id="rId10"/>
    <p:sldId id="527" r:id="rId11"/>
    <p:sldId id="611" r:id="rId12"/>
    <p:sldId id="608" r:id="rId13"/>
    <p:sldId id="586" r:id="rId14"/>
    <p:sldId id="609" r:id="rId15"/>
    <p:sldId id="610" r:id="rId16"/>
    <p:sldId id="494" r:id="rId17"/>
    <p:sldId id="529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 van den Berg" initials="GvdB" lastIdx="3" clrIdx="0">
    <p:extLst>
      <p:ext uri="{19B8F6BF-5375-455C-9EA6-DF929625EA0E}">
        <p15:presenceInfo xmlns:p15="http://schemas.microsoft.com/office/powerpoint/2012/main" userId="67fed741325b5c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4BC159"/>
    <a:srgbClr val="3ADA32"/>
    <a:srgbClr val="7A9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48"/>
  </p:normalViewPr>
  <p:slideViewPr>
    <p:cSldViewPr snapToGrid="0" snapToObjects="1">
      <p:cViewPr varScale="1">
        <p:scale>
          <a:sx n="96" d="100"/>
          <a:sy n="96" d="100"/>
        </p:scale>
        <p:origin x="12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BE503-F032-E240-8917-FD598B43F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4F27D5-5AF1-5F48-A213-7FA54B408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B3B97D-D633-3846-8736-DBF9964F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312AA7-1F58-D948-8F89-0D8E3E29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BCF82C-1FC5-284F-B754-67911A9F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ED1E0A-1386-A441-9FEE-D3C832E7D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01" y="-88901"/>
            <a:ext cx="12369801" cy="69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5AA38-D544-7640-B15B-591178A1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AF36647-624B-E04D-9958-BBC99F1B1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DAC9BC-A4FA-6345-B35C-08626F4E9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EBADD1-686E-6C49-B0FA-BD06B721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A55AA7-2C32-2847-9FF6-3A53A03C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70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6B1A0FC-BAA3-B946-A9AB-438A92A45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64DC6F0-808A-A14A-9364-6B20440D5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AF1BCD-5F6B-5641-9E4D-849B8D1A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7BA805-C78F-AE49-8662-A51D46B0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5ABB9F-506C-B64E-BC2C-1C985B9B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83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EBCD3-9D33-DD46-AC26-CAD74B894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6D14FE-1A61-6046-98A0-7AA0D8EA6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A6C561-E7F4-3740-A5C8-3F04ED91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21AD3F-3561-EC40-8C70-26E1C7E7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F2A19-49FC-7A49-BCD9-15CF7C21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6874639-F6B2-4E48-95A3-30DFA62AF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901" y="-88901"/>
            <a:ext cx="12369801" cy="69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6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434FE-20BC-4149-92AE-7E38FF1C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0626AE-0B6A-7D41-BB3B-EBDFC2A4B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9FCE0C-3A34-7140-B020-E525389F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43D23B-1E4D-B548-BE3C-4D28B987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454146-378E-DC40-90F1-7114C079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10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40080-148E-2346-BD0A-17E69AE3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A3ACC8-C9E0-8A40-8F76-E2F45B3E7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4AAB83-A923-804D-9E65-7744AC942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A2D2A1-7135-5F42-80EC-C5443F56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953EE1-8FAB-AE44-9A84-192881B2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CEE949E-DE2C-464A-AB5A-EFA150C6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76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50FC9-391B-5448-97F1-4537ABB6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BCD7005-2F6E-AC41-AB05-79579B027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E1E377-BB50-5744-B43D-B239A404A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18E2A0-64E1-BF48-840A-19DAB0CEF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8D9107F-0A9A-3D43-8AE5-785B9262E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132981D-7FB9-4249-BE2C-9809AB7B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D376B64-4645-4B40-A303-B35BB583E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CC34242-6CCD-3644-B5B3-3C48504C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49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53C49-A386-074F-9547-FEFE2FB8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27002F-6D95-974F-991D-D13EB2E0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A6E676-0D31-FA4A-B456-EB2E80BBD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30652B-8466-7E4B-9F90-8C249AE2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98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EB2A86-3357-A54F-8C73-6A00C538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C23594B-1716-1146-A233-D446A55E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A0A336-C560-4B40-971C-1427E1F2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4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C584A-60E5-CD40-A0D0-5B0D9639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FF2258-9A2D-004E-BF4F-706C3D354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FFA2A2-2A0E-E242-AD81-4B03B7924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1776B45-927C-0344-B8A6-FD3BD507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FC61859-B1A5-104F-A863-98DFB83B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13085BE-6072-6F49-9634-4385CD14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8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6C4BF-0942-624B-81CF-2EB61D00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A79BE11-AB4F-A94D-9157-DC9F1F42EE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E4E3E1-C608-6C48-A52D-9E12994D7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F9D46E-8136-AF43-B6E5-4F8C7A63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33F0A5-037E-DB49-98B7-8956BCF6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071172-31E6-2A42-9E18-3EDE22F3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86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CBBA9C5-BA1B-7447-BDA1-EAB554B9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B745BC-2EFB-A74F-A4CB-6085E1D59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E3F070-4CFC-CB48-964E-4D3BF1083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119E9-4DDD-694B-924D-183A97E76D35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34B262-8FE0-BB47-ACCC-78172ABE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8630DC-36A3-304C-B00A-798BD2F8A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5537D-2266-FD4C-A20F-4B179CA2697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DD602E-4C21-5448-A7A6-AB575C1C22E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8901" y="-88901"/>
            <a:ext cx="12369801" cy="69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3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124" y="4300047"/>
            <a:ext cx="9144000" cy="1655762"/>
          </a:xfrm>
        </p:spPr>
        <p:txBody>
          <a:bodyPr>
            <a:normAutofit/>
          </a:bodyPr>
          <a:lstStyle/>
          <a:p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536289-CCF0-D105-E912-603AAE71D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3EEB974-0836-DF7F-AB7F-60D36C96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43" y="-425941"/>
            <a:ext cx="12948020" cy="7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183226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0344" y="4480213"/>
            <a:ext cx="9144000" cy="165576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D291B7-208E-C212-56B0-FE77380E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589" y="747274"/>
            <a:ext cx="8530968" cy="52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5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3BEE-EB02-DD0C-ED09-C54595EA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0911507-A117-119D-CA8D-E77613FC6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217463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1F5174-CD52-15A3-D3C0-BB615E617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C57B9E-2C30-1D5E-611C-0BD0C1DFA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44335" y="980899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greenwashing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6C5688-47AE-133E-9FFF-BDDEC4B0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91" y="1523479"/>
            <a:ext cx="2402032" cy="24873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703F25-E6BB-8930-BDEC-7F75C0A64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56" y="3817344"/>
            <a:ext cx="3359187" cy="21337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F79A2D-E6AD-E12B-2E68-66185483B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914" y="1033451"/>
            <a:ext cx="5215007" cy="48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5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B445C-1971-17C0-A5C6-E8E27AC32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CD62C2F-8733-5421-AFF5-B868DA1F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183226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6BD85A-35AE-80B0-2274-107B973E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56D494-DDF4-70DA-CC8B-48B09A80C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8455" y="4082648"/>
            <a:ext cx="9144000" cy="1655762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7FD2DA-984E-421F-C990-37BCFF43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699" y="2033955"/>
            <a:ext cx="4012602" cy="28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8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156645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724" y="-3510484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8978" y="2328399"/>
            <a:ext cx="9144000" cy="1655762"/>
          </a:xfrm>
        </p:spPr>
        <p:txBody>
          <a:bodyPr/>
          <a:lstStyle/>
          <a:p>
            <a:r>
              <a:rPr lang="nl-NL" dirty="0"/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7E5AA71-3858-8A9E-AD7E-4184C8987B7C}"/>
              </a:ext>
            </a:extLst>
          </p:cNvPr>
          <p:cNvSpPr txBox="1"/>
          <p:nvPr/>
        </p:nvSpPr>
        <p:spPr>
          <a:xfrm>
            <a:off x="5464450" y="2381394"/>
            <a:ext cx="8079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Geef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B758AE-24AF-4142-B0E5-91DBF1F367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51" r="4108" b="28188"/>
          <a:stretch/>
        </p:blipFill>
        <p:spPr>
          <a:xfrm>
            <a:off x="1296706" y="1563947"/>
            <a:ext cx="9204345" cy="373010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3ACC0F6-C08B-30BD-998F-73EC976DDBAA}"/>
              </a:ext>
            </a:extLst>
          </p:cNvPr>
          <p:cNvSpPr txBox="1"/>
          <p:nvPr/>
        </p:nvSpPr>
        <p:spPr>
          <a:xfrm>
            <a:off x="2915688" y="5505580"/>
            <a:ext cx="7643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Zonde van de huur of hypotheek die je voor dat deel van het huis betaalt.</a:t>
            </a:r>
          </a:p>
        </p:txBody>
      </p:sp>
    </p:spTree>
    <p:extLst>
      <p:ext uri="{BB962C8B-B14F-4D97-AF65-F5344CB8AC3E}">
        <p14:creationId xmlns:p14="http://schemas.microsoft.com/office/powerpoint/2010/main" val="6918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9009-6C6C-D3FC-A156-551552EE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098B7DE-6A23-5E93-6AAA-2EB9079B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453" y="-246564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C8254-8F11-C63A-4F02-FC2FCC279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575630-E083-338A-8439-B0129CCE0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95" y="5940200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Weesbanaan</a:t>
            </a:r>
            <a:r>
              <a:rPr lang="nl-NL" dirty="0"/>
              <a:t> </a:t>
            </a:r>
            <a:r>
              <a:rPr lang="nl-NL" dirty="0">
                <a:solidFill>
                  <a:schemeClr val="bg1"/>
                </a:solidFill>
              </a:rPr>
              <a:t>en kneusjes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9EB271-0FFC-4DF8-C8B8-A93670F60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454" b="-2832"/>
          <a:stretch/>
        </p:blipFill>
        <p:spPr>
          <a:xfrm>
            <a:off x="3225615" y="460862"/>
            <a:ext cx="5281230" cy="54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9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EF99-4504-2085-30E7-279D135B1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719886A-FF2A-B561-45FC-076D87BF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453" y="-246564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C7BEBE-0E88-EC85-873A-FA25A8E7C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E4FF23-80F0-A818-F9D4-A929D1B7D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58135" y="5973615"/>
            <a:ext cx="9144000" cy="1655762"/>
          </a:xfrm>
        </p:spPr>
        <p:txBody>
          <a:bodyPr/>
          <a:lstStyle/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FFEAB8-CCEE-81D7-8A79-4728AA67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140" y="602954"/>
            <a:ext cx="7464209" cy="54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1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671" y="-156645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0319" y="-2506805"/>
            <a:ext cx="9448800" cy="3272355"/>
          </a:xfrm>
        </p:spPr>
        <p:txBody>
          <a:bodyPr>
            <a:normAutofit fontScale="90000"/>
          </a:bodyPr>
          <a:lstStyle/>
          <a:p>
            <a:pPr algn="l">
              <a:lnSpc>
                <a:spcPct val="50000"/>
              </a:lnSpc>
            </a:pP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E32C099-598A-F9D7-EFCC-408167D2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33"/>
          <a:stretch/>
        </p:blipFill>
        <p:spPr>
          <a:xfrm>
            <a:off x="2667000" y="419259"/>
            <a:ext cx="6858000" cy="610819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7257" y="2948776"/>
            <a:ext cx="9144000" cy="1655762"/>
          </a:xfrm>
        </p:spPr>
        <p:txBody>
          <a:bodyPr>
            <a:noAutofit/>
          </a:bodyPr>
          <a:lstStyle/>
          <a:p>
            <a:pPr algn="l"/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85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072" y="-183226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0641" y="3610089"/>
            <a:ext cx="9144000" cy="1655762"/>
          </a:xfrm>
        </p:spPr>
        <p:txBody>
          <a:bodyPr>
            <a:noAutofit/>
          </a:bodyPr>
          <a:lstStyle/>
          <a:p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3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57B44-0BB4-FA23-3E36-236CFE456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42E6A9AE-3588-3C75-96A7-8737DB0C2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-100001" y="-111664"/>
            <a:ext cx="12816360" cy="714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9FF6F1A-C47A-28C5-938B-254910F8F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84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6AD17-0350-2EFA-E502-E9D6DEFBA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F68F4-5DDE-C62E-29F1-80CAFCD8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4665710-C83B-1A18-34AF-586A2FE8C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416" y="-206734"/>
            <a:ext cx="12467646" cy="7015646"/>
          </a:xfrm>
        </p:spPr>
      </p:pic>
    </p:spTree>
    <p:extLst>
      <p:ext uri="{BB962C8B-B14F-4D97-AF65-F5344CB8AC3E}">
        <p14:creationId xmlns:p14="http://schemas.microsoft.com/office/powerpoint/2010/main" val="215187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80D6-865A-52A0-E63F-5A551FED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D47A1-9B66-27B3-8AF9-0401E49C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24D9AB1-3752-692B-EB96-F826A089F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9627" y="-238538"/>
            <a:ext cx="12914994" cy="7119992"/>
          </a:xfrm>
        </p:spPr>
      </p:pic>
    </p:spTree>
    <p:extLst>
      <p:ext uri="{BB962C8B-B14F-4D97-AF65-F5344CB8AC3E}">
        <p14:creationId xmlns:p14="http://schemas.microsoft.com/office/powerpoint/2010/main" val="2375503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776" y="-153282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3398" y="677886"/>
            <a:ext cx="9144000" cy="1655762"/>
          </a:xfrm>
        </p:spPr>
        <p:txBody>
          <a:bodyPr/>
          <a:lstStyle/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9EA1E5F-585B-DDAF-693E-36BE0CA91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7654" y="2486448"/>
            <a:ext cx="7336611" cy="39391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BA10818-D818-CF99-11C5-7DFA4A92F44C}"/>
              </a:ext>
            </a:extLst>
          </p:cNvPr>
          <p:cNvSpPr txBox="1"/>
          <p:nvPr/>
        </p:nvSpPr>
        <p:spPr>
          <a:xfrm>
            <a:off x="2277738" y="5325751"/>
            <a:ext cx="956195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</a:rPr>
              <a:t>Het valt niet mee groen te zijn…</a:t>
            </a:r>
            <a:br>
              <a:rPr lang="nl-NL" sz="6600" dirty="0">
                <a:solidFill>
                  <a:schemeClr val="bg1"/>
                </a:solidFill>
              </a:rPr>
            </a:br>
            <a:endParaRPr lang="nl-NL" sz="6600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B75CAE-77BB-F595-0B35-2A7EC11FE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22" t="11783" r="12198" b="19542"/>
          <a:stretch/>
        </p:blipFill>
        <p:spPr>
          <a:xfrm>
            <a:off x="6480313" y="1874647"/>
            <a:ext cx="2759103" cy="27931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566CFB0-252E-0292-F8CC-2DB2F6EC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681" y="1874647"/>
            <a:ext cx="3537953" cy="27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8FE70-B468-F311-6BC9-E0839DAC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8DDCCE-048B-6FEC-47E8-53988D12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776" y="-183226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D6397B-CF52-7F88-2CF7-38EF198CF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A2F7B9-6176-477C-19A1-3D1A35D6F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3398" y="677886"/>
            <a:ext cx="9144000" cy="1655762"/>
          </a:xfrm>
        </p:spPr>
        <p:txBody>
          <a:bodyPr/>
          <a:lstStyle/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2B5433-F2ED-5176-572D-ABF14919A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7654" y="2486448"/>
            <a:ext cx="7336611" cy="3939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1699D3-73FD-954E-9814-01D92B38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871" y="526101"/>
            <a:ext cx="5918666" cy="59243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D38D81B-CB56-0D9D-8394-127799CD8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49" y="1908384"/>
            <a:ext cx="2981967" cy="30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33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1F755-B92D-A085-1154-0F52EA90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BB9120E-9D19-FF2B-9A9F-4A4ED7E6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776" y="-183226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446980-C5FA-A88C-372F-429A1BE75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4157" y="905135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0826311-D954-291E-C8FD-BD3576A1D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3398" y="677886"/>
            <a:ext cx="9144000" cy="1655762"/>
          </a:xfrm>
        </p:spPr>
        <p:txBody>
          <a:bodyPr/>
          <a:lstStyle/>
          <a:p>
            <a:pPr algn="l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4120AE-0B1A-EFB7-E523-5D89000D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7654" y="2486448"/>
            <a:ext cx="7336611" cy="39391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146438F-B501-2FC6-9CB0-E05BAEDB452A}"/>
              </a:ext>
            </a:extLst>
          </p:cNvPr>
          <p:cNvSpPr txBox="1"/>
          <p:nvPr/>
        </p:nvSpPr>
        <p:spPr>
          <a:xfrm>
            <a:off x="1530316" y="1351508"/>
            <a:ext cx="956195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</a:rPr>
              <a:t>Minimalisme</a:t>
            </a:r>
            <a:r>
              <a:rPr lang="nl-NL" sz="6600" dirty="0"/>
              <a:t> is het streven</a:t>
            </a:r>
            <a:br>
              <a:rPr lang="nl-NL" sz="6600" dirty="0"/>
            </a:br>
            <a:r>
              <a:rPr lang="nl-NL" sz="6600" dirty="0"/>
              <a:t>naar alleen dat in je huis en</a:t>
            </a:r>
            <a:br>
              <a:rPr lang="nl-NL" sz="6600" dirty="0"/>
            </a:br>
            <a:r>
              <a:rPr lang="nl-NL" sz="6600" dirty="0"/>
              <a:t>leven dat je echt gebruikt</a:t>
            </a:r>
            <a:br>
              <a:rPr lang="nl-NL" sz="6600" dirty="0"/>
            </a:br>
            <a:r>
              <a:rPr lang="nl-NL" sz="6600" dirty="0"/>
              <a:t>en belangrijk vindt.</a:t>
            </a:r>
          </a:p>
        </p:txBody>
      </p:sp>
    </p:spTree>
    <p:extLst>
      <p:ext uri="{BB962C8B-B14F-4D97-AF65-F5344CB8AC3E}">
        <p14:creationId xmlns:p14="http://schemas.microsoft.com/office/powerpoint/2010/main" val="370747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979DD4C-8F14-AEDA-C755-823076D8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78323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515B82-B2E2-5D49-9BCF-78C21828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724" y="-3510484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CD5E31-472A-8844-9C61-B4014704B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8978" y="2328399"/>
            <a:ext cx="9144000" cy="1655762"/>
          </a:xfrm>
        </p:spPr>
        <p:txBody>
          <a:bodyPr/>
          <a:lstStyle/>
          <a:p>
            <a:r>
              <a:rPr lang="nl-NL" dirty="0"/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BC79BC-BD2D-1B2C-250F-185C2E954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9" b="12225"/>
          <a:stretch/>
        </p:blipFill>
        <p:spPr>
          <a:xfrm>
            <a:off x="2457557" y="588810"/>
            <a:ext cx="7276886" cy="58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3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3A37-B43B-2A0A-907E-C480ECC3C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9FAB7DF-2A08-9AE2-91CA-23966293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879" y="-78323"/>
            <a:ext cx="13501396" cy="70146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61279E-7A35-1F73-7AED-BE741C4C9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24724" y="-3510484"/>
            <a:ext cx="9448800" cy="3272355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DA4771-6D43-554A-4EA7-9861CA9F3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8978" y="2328399"/>
            <a:ext cx="9144000" cy="1655762"/>
          </a:xfrm>
        </p:spPr>
        <p:txBody>
          <a:bodyPr/>
          <a:lstStyle/>
          <a:p>
            <a:r>
              <a:rPr lang="nl-NL" dirty="0"/>
              <a:t> 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3849E6-9C1D-7CC2-B22D-B4B32AAF1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820" y="291118"/>
            <a:ext cx="8205676" cy="656688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311C94-C4A9-7EFD-91C4-827B74541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407" y="2977454"/>
            <a:ext cx="1984485" cy="2891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46A8C3-785B-0916-2103-763A85999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83" y="5222732"/>
            <a:ext cx="1707378" cy="47501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6B5A3C9-F42E-8F89-ED17-FF3FA29CE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467" y="4353602"/>
            <a:ext cx="1737511" cy="146316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F9417E78-78FF-495B-F305-BE3DF5236834}"/>
              </a:ext>
            </a:extLst>
          </p:cNvPr>
          <p:cNvSpPr txBox="1"/>
          <p:nvPr/>
        </p:nvSpPr>
        <p:spPr>
          <a:xfrm>
            <a:off x="7723467" y="2250077"/>
            <a:ext cx="7609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www.postfilter.nl</a:t>
            </a:r>
          </a:p>
        </p:txBody>
      </p:sp>
    </p:spTree>
    <p:extLst>
      <p:ext uri="{BB962C8B-B14F-4D97-AF65-F5344CB8AC3E}">
        <p14:creationId xmlns:p14="http://schemas.microsoft.com/office/powerpoint/2010/main" val="3537326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14381</TotalTime>
  <Words>173</Words>
  <Application>Microsoft Office PowerPoint</Application>
  <PresentationFormat>Breedbeeld</PresentationFormat>
  <Paragraphs>24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Kantoorthema</vt:lpstr>
      <vt:lpstr>        </vt:lpstr>
      <vt:lpstr>PowerPoint-presentatie</vt:lpstr>
      <vt:lpstr>PowerPoint-presentatie</vt:lpstr>
      <vt:lpstr>PowerPoint-presentatie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Berg, L. van den</dc:creator>
  <cp:lastModifiedBy>Gera van den Berg</cp:lastModifiedBy>
  <cp:revision>178</cp:revision>
  <dcterms:created xsi:type="dcterms:W3CDTF">2021-09-03T08:09:46Z</dcterms:created>
  <dcterms:modified xsi:type="dcterms:W3CDTF">2024-10-14T06:51:13Z</dcterms:modified>
</cp:coreProperties>
</file>